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19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637C-6E0B-4A3C-AECF-7645BA014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D29F28-1587-480E-ABB0-B61311A43E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75CEDB-A70F-442B-9FAC-2193ED4B794A}"/>
              </a:ext>
            </a:extLst>
          </p:cNvPr>
          <p:cNvSpPr>
            <a:spLocks noGrp="1"/>
          </p:cNvSpPr>
          <p:nvPr>
            <p:ph type="dt" sz="half" idx="10"/>
          </p:nvPr>
        </p:nvSpPr>
        <p:spPr/>
        <p:txBody>
          <a:bodyPr/>
          <a:lstStyle/>
          <a:p>
            <a:fld id="{22241D8D-2AAA-4240-A750-426A71DA1E7C}" type="datetimeFigureOut">
              <a:rPr lang="en-GB" smtClean="0"/>
              <a:t>31/07/2020</a:t>
            </a:fld>
            <a:endParaRPr lang="en-GB"/>
          </a:p>
        </p:txBody>
      </p:sp>
      <p:sp>
        <p:nvSpPr>
          <p:cNvPr id="5" name="Footer Placeholder 4">
            <a:extLst>
              <a:ext uri="{FF2B5EF4-FFF2-40B4-BE49-F238E27FC236}">
                <a16:creationId xmlns:a16="http://schemas.microsoft.com/office/drawing/2014/main" id="{4F0F61EB-539D-458F-8F66-DE756AFFA5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D620C8-C43F-483F-8346-C66B77DD9364}"/>
              </a:ext>
            </a:extLst>
          </p:cNvPr>
          <p:cNvSpPr>
            <a:spLocks noGrp="1"/>
          </p:cNvSpPr>
          <p:nvPr>
            <p:ph type="sldNum" sz="quarter" idx="12"/>
          </p:nvPr>
        </p:nvSpPr>
        <p:spPr/>
        <p:txBody>
          <a:bodyPr/>
          <a:lstStyle/>
          <a:p>
            <a:fld id="{C93FDE50-E880-46FD-9CDA-B6C5157988A5}" type="slidenum">
              <a:rPr lang="en-GB" smtClean="0"/>
              <a:t>‹#›</a:t>
            </a:fld>
            <a:endParaRPr lang="en-GB"/>
          </a:p>
        </p:txBody>
      </p:sp>
    </p:spTree>
    <p:extLst>
      <p:ext uri="{BB962C8B-B14F-4D97-AF65-F5344CB8AC3E}">
        <p14:creationId xmlns:p14="http://schemas.microsoft.com/office/powerpoint/2010/main" val="70302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AF4A-9A64-43B3-9528-02744169E1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A7C203-1F79-4E8F-ACE6-26C32E1F21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3465AE-211B-40CC-8797-C412FA9642B5}"/>
              </a:ext>
            </a:extLst>
          </p:cNvPr>
          <p:cNvSpPr>
            <a:spLocks noGrp="1"/>
          </p:cNvSpPr>
          <p:nvPr>
            <p:ph type="dt" sz="half" idx="10"/>
          </p:nvPr>
        </p:nvSpPr>
        <p:spPr/>
        <p:txBody>
          <a:bodyPr/>
          <a:lstStyle/>
          <a:p>
            <a:fld id="{22241D8D-2AAA-4240-A750-426A71DA1E7C}" type="datetimeFigureOut">
              <a:rPr lang="en-GB" smtClean="0"/>
              <a:t>31/07/2020</a:t>
            </a:fld>
            <a:endParaRPr lang="en-GB"/>
          </a:p>
        </p:txBody>
      </p:sp>
      <p:sp>
        <p:nvSpPr>
          <p:cNvPr id="5" name="Footer Placeholder 4">
            <a:extLst>
              <a:ext uri="{FF2B5EF4-FFF2-40B4-BE49-F238E27FC236}">
                <a16:creationId xmlns:a16="http://schemas.microsoft.com/office/drawing/2014/main" id="{FFF8F9C2-04F0-4D55-A3EF-1C67A137E3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C1B089-B8E6-4469-A395-4CE874B64B42}"/>
              </a:ext>
            </a:extLst>
          </p:cNvPr>
          <p:cNvSpPr>
            <a:spLocks noGrp="1"/>
          </p:cNvSpPr>
          <p:nvPr>
            <p:ph type="sldNum" sz="quarter" idx="12"/>
          </p:nvPr>
        </p:nvSpPr>
        <p:spPr/>
        <p:txBody>
          <a:bodyPr/>
          <a:lstStyle/>
          <a:p>
            <a:fld id="{C93FDE50-E880-46FD-9CDA-B6C5157988A5}" type="slidenum">
              <a:rPr lang="en-GB" smtClean="0"/>
              <a:t>‹#›</a:t>
            </a:fld>
            <a:endParaRPr lang="en-GB"/>
          </a:p>
        </p:txBody>
      </p:sp>
    </p:spTree>
    <p:extLst>
      <p:ext uri="{BB962C8B-B14F-4D97-AF65-F5344CB8AC3E}">
        <p14:creationId xmlns:p14="http://schemas.microsoft.com/office/powerpoint/2010/main" val="328094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645FC4-94F3-4632-8620-F2C132D590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9F0B76-DBAB-4473-BA72-3E4AC30C7A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3BBDCC-DE47-43A4-B20F-CB8865058A69}"/>
              </a:ext>
            </a:extLst>
          </p:cNvPr>
          <p:cNvSpPr>
            <a:spLocks noGrp="1"/>
          </p:cNvSpPr>
          <p:nvPr>
            <p:ph type="dt" sz="half" idx="10"/>
          </p:nvPr>
        </p:nvSpPr>
        <p:spPr/>
        <p:txBody>
          <a:bodyPr/>
          <a:lstStyle/>
          <a:p>
            <a:fld id="{22241D8D-2AAA-4240-A750-426A71DA1E7C}" type="datetimeFigureOut">
              <a:rPr lang="en-GB" smtClean="0"/>
              <a:t>31/07/2020</a:t>
            </a:fld>
            <a:endParaRPr lang="en-GB"/>
          </a:p>
        </p:txBody>
      </p:sp>
      <p:sp>
        <p:nvSpPr>
          <p:cNvPr id="5" name="Footer Placeholder 4">
            <a:extLst>
              <a:ext uri="{FF2B5EF4-FFF2-40B4-BE49-F238E27FC236}">
                <a16:creationId xmlns:a16="http://schemas.microsoft.com/office/drawing/2014/main" id="{58AF5176-1D11-4A27-A373-5745B4742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933B-6125-4C50-BC50-10151C5420AB}"/>
              </a:ext>
            </a:extLst>
          </p:cNvPr>
          <p:cNvSpPr>
            <a:spLocks noGrp="1"/>
          </p:cNvSpPr>
          <p:nvPr>
            <p:ph type="sldNum" sz="quarter" idx="12"/>
          </p:nvPr>
        </p:nvSpPr>
        <p:spPr/>
        <p:txBody>
          <a:bodyPr/>
          <a:lstStyle/>
          <a:p>
            <a:fld id="{C93FDE50-E880-46FD-9CDA-B6C5157988A5}" type="slidenum">
              <a:rPr lang="en-GB" smtClean="0"/>
              <a:t>‹#›</a:t>
            </a:fld>
            <a:endParaRPr lang="en-GB"/>
          </a:p>
        </p:txBody>
      </p:sp>
    </p:spTree>
    <p:extLst>
      <p:ext uri="{BB962C8B-B14F-4D97-AF65-F5344CB8AC3E}">
        <p14:creationId xmlns:p14="http://schemas.microsoft.com/office/powerpoint/2010/main" val="350688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4273-7A01-48C4-B7BA-CD7449BD68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7263CB-67DB-417F-AC22-55F782383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941824-99CD-4BE8-8CF0-06FBA4F20CBF}"/>
              </a:ext>
            </a:extLst>
          </p:cNvPr>
          <p:cNvSpPr>
            <a:spLocks noGrp="1"/>
          </p:cNvSpPr>
          <p:nvPr>
            <p:ph type="dt" sz="half" idx="10"/>
          </p:nvPr>
        </p:nvSpPr>
        <p:spPr/>
        <p:txBody>
          <a:bodyPr/>
          <a:lstStyle/>
          <a:p>
            <a:fld id="{22241D8D-2AAA-4240-A750-426A71DA1E7C}" type="datetimeFigureOut">
              <a:rPr lang="en-GB" smtClean="0"/>
              <a:t>31/07/2020</a:t>
            </a:fld>
            <a:endParaRPr lang="en-GB"/>
          </a:p>
        </p:txBody>
      </p:sp>
      <p:sp>
        <p:nvSpPr>
          <p:cNvPr id="5" name="Footer Placeholder 4">
            <a:extLst>
              <a:ext uri="{FF2B5EF4-FFF2-40B4-BE49-F238E27FC236}">
                <a16:creationId xmlns:a16="http://schemas.microsoft.com/office/drawing/2014/main" id="{CE07D47D-C0C8-4971-9E23-95832DB67B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272A30-918B-4A9A-AE6A-E87D9DAB6506}"/>
              </a:ext>
            </a:extLst>
          </p:cNvPr>
          <p:cNvSpPr>
            <a:spLocks noGrp="1"/>
          </p:cNvSpPr>
          <p:nvPr>
            <p:ph type="sldNum" sz="quarter" idx="12"/>
          </p:nvPr>
        </p:nvSpPr>
        <p:spPr/>
        <p:txBody>
          <a:bodyPr/>
          <a:lstStyle/>
          <a:p>
            <a:fld id="{C93FDE50-E880-46FD-9CDA-B6C5157988A5}" type="slidenum">
              <a:rPr lang="en-GB" smtClean="0"/>
              <a:t>‹#›</a:t>
            </a:fld>
            <a:endParaRPr lang="en-GB"/>
          </a:p>
        </p:txBody>
      </p:sp>
    </p:spTree>
    <p:extLst>
      <p:ext uri="{BB962C8B-B14F-4D97-AF65-F5344CB8AC3E}">
        <p14:creationId xmlns:p14="http://schemas.microsoft.com/office/powerpoint/2010/main" val="59338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9117-E868-4308-A9EA-2A65D3456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251FC8-B905-4E71-8455-685A2C8996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74BDD5-C95B-4338-B78B-11C1CDFFDD02}"/>
              </a:ext>
            </a:extLst>
          </p:cNvPr>
          <p:cNvSpPr>
            <a:spLocks noGrp="1"/>
          </p:cNvSpPr>
          <p:nvPr>
            <p:ph type="dt" sz="half" idx="10"/>
          </p:nvPr>
        </p:nvSpPr>
        <p:spPr/>
        <p:txBody>
          <a:bodyPr/>
          <a:lstStyle/>
          <a:p>
            <a:fld id="{22241D8D-2AAA-4240-A750-426A71DA1E7C}" type="datetimeFigureOut">
              <a:rPr lang="en-GB" smtClean="0"/>
              <a:t>31/07/2020</a:t>
            </a:fld>
            <a:endParaRPr lang="en-GB"/>
          </a:p>
        </p:txBody>
      </p:sp>
      <p:sp>
        <p:nvSpPr>
          <p:cNvPr id="5" name="Footer Placeholder 4">
            <a:extLst>
              <a:ext uri="{FF2B5EF4-FFF2-40B4-BE49-F238E27FC236}">
                <a16:creationId xmlns:a16="http://schemas.microsoft.com/office/drawing/2014/main" id="{1B091410-C07D-4EF6-B548-DBDB8312F1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D16468-3EF2-4CDE-9091-DD1805219EB9}"/>
              </a:ext>
            </a:extLst>
          </p:cNvPr>
          <p:cNvSpPr>
            <a:spLocks noGrp="1"/>
          </p:cNvSpPr>
          <p:nvPr>
            <p:ph type="sldNum" sz="quarter" idx="12"/>
          </p:nvPr>
        </p:nvSpPr>
        <p:spPr/>
        <p:txBody>
          <a:bodyPr/>
          <a:lstStyle/>
          <a:p>
            <a:fld id="{C93FDE50-E880-46FD-9CDA-B6C5157988A5}" type="slidenum">
              <a:rPr lang="en-GB" smtClean="0"/>
              <a:t>‹#›</a:t>
            </a:fld>
            <a:endParaRPr lang="en-GB"/>
          </a:p>
        </p:txBody>
      </p:sp>
    </p:spTree>
    <p:extLst>
      <p:ext uri="{BB962C8B-B14F-4D97-AF65-F5344CB8AC3E}">
        <p14:creationId xmlns:p14="http://schemas.microsoft.com/office/powerpoint/2010/main" val="412055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6553-84C7-4FFF-921F-C52EC8A19F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B44DA3-2812-4B20-A5CD-3D4AE14F8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993049-72E9-499A-BB4A-3D76D0FE1C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7AF344-8AFB-4EDC-912B-5BB8AA141ADD}"/>
              </a:ext>
            </a:extLst>
          </p:cNvPr>
          <p:cNvSpPr>
            <a:spLocks noGrp="1"/>
          </p:cNvSpPr>
          <p:nvPr>
            <p:ph type="dt" sz="half" idx="10"/>
          </p:nvPr>
        </p:nvSpPr>
        <p:spPr/>
        <p:txBody>
          <a:bodyPr/>
          <a:lstStyle/>
          <a:p>
            <a:fld id="{22241D8D-2AAA-4240-A750-426A71DA1E7C}" type="datetimeFigureOut">
              <a:rPr lang="en-GB" smtClean="0"/>
              <a:t>31/07/2020</a:t>
            </a:fld>
            <a:endParaRPr lang="en-GB"/>
          </a:p>
        </p:txBody>
      </p:sp>
      <p:sp>
        <p:nvSpPr>
          <p:cNvPr id="6" name="Footer Placeholder 5">
            <a:extLst>
              <a:ext uri="{FF2B5EF4-FFF2-40B4-BE49-F238E27FC236}">
                <a16:creationId xmlns:a16="http://schemas.microsoft.com/office/drawing/2014/main" id="{028A7A97-4E25-4816-93FB-5B7C01DE7F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01BC26-73BD-4343-A127-D2421A3A3D6C}"/>
              </a:ext>
            </a:extLst>
          </p:cNvPr>
          <p:cNvSpPr>
            <a:spLocks noGrp="1"/>
          </p:cNvSpPr>
          <p:nvPr>
            <p:ph type="sldNum" sz="quarter" idx="12"/>
          </p:nvPr>
        </p:nvSpPr>
        <p:spPr/>
        <p:txBody>
          <a:bodyPr/>
          <a:lstStyle/>
          <a:p>
            <a:fld id="{C93FDE50-E880-46FD-9CDA-B6C5157988A5}" type="slidenum">
              <a:rPr lang="en-GB" smtClean="0"/>
              <a:t>‹#›</a:t>
            </a:fld>
            <a:endParaRPr lang="en-GB"/>
          </a:p>
        </p:txBody>
      </p:sp>
    </p:spTree>
    <p:extLst>
      <p:ext uri="{BB962C8B-B14F-4D97-AF65-F5344CB8AC3E}">
        <p14:creationId xmlns:p14="http://schemas.microsoft.com/office/powerpoint/2010/main" val="329121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55D9-4103-42DE-9F71-F3E96798A6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960FE6-FFC5-478F-A807-559AFA4C5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E6B271-AB66-433E-9A28-AB9823FC1B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E87310-2AB5-45DD-8E18-B8FC24E10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2B9484-FBA1-4F80-9611-F8F0454974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AA856C-FFF3-4BF9-8D9E-0BDD9281B387}"/>
              </a:ext>
            </a:extLst>
          </p:cNvPr>
          <p:cNvSpPr>
            <a:spLocks noGrp="1"/>
          </p:cNvSpPr>
          <p:nvPr>
            <p:ph type="dt" sz="half" idx="10"/>
          </p:nvPr>
        </p:nvSpPr>
        <p:spPr/>
        <p:txBody>
          <a:bodyPr/>
          <a:lstStyle/>
          <a:p>
            <a:fld id="{22241D8D-2AAA-4240-A750-426A71DA1E7C}" type="datetimeFigureOut">
              <a:rPr lang="en-GB" smtClean="0"/>
              <a:t>31/07/2020</a:t>
            </a:fld>
            <a:endParaRPr lang="en-GB"/>
          </a:p>
        </p:txBody>
      </p:sp>
      <p:sp>
        <p:nvSpPr>
          <p:cNvPr id="8" name="Footer Placeholder 7">
            <a:extLst>
              <a:ext uri="{FF2B5EF4-FFF2-40B4-BE49-F238E27FC236}">
                <a16:creationId xmlns:a16="http://schemas.microsoft.com/office/drawing/2014/main" id="{ADEE6D27-E63F-49CE-ACBE-6445C83739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830D9E-1EB2-430B-B79F-1F267FE37997}"/>
              </a:ext>
            </a:extLst>
          </p:cNvPr>
          <p:cNvSpPr>
            <a:spLocks noGrp="1"/>
          </p:cNvSpPr>
          <p:nvPr>
            <p:ph type="sldNum" sz="quarter" idx="12"/>
          </p:nvPr>
        </p:nvSpPr>
        <p:spPr/>
        <p:txBody>
          <a:bodyPr/>
          <a:lstStyle/>
          <a:p>
            <a:fld id="{C93FDE50-E880-46FD-9CDA-B6C5157988A5}" type="slidenum">
              <a:rPr lang="en-GB" smtClean="0"/>
              <a:t>‹#›</a:t>
            </a:fld>
            <a:endParaRPr lang="en-GB"/>
          </a:p>
        </p:txBody>
      </p:sp>
    </p:spTree>
    <p:extLst>
      <p:ext uri="{BB962C8B-B14F-4D97-AF65-F5344CB8AC3E}">
        <p14:creationId xmlns:p14="http://schemas.microsoft.com/office/powerpoint/2010/main" val="167529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C9D6-EDB4-4AB2-B565-65D453421F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497FCA-C833-4977-9227-BB22677DCE8E}"/>
              </a:ext>
            </a:extLst>
          </p:cNvPr>
          <p:cNvSpPr>
            <a:spLocks noGrp="1"/>
          </p:cNvSpPr>
          <p:nvPr>
            <p:ph type="dt" sz="half" idx="10"/>
          </p:nvPr>
        </p:nvSpPr>
        <p:spPr/>
        <p:txBody>
          <a:bodyPr/>
          <a:lstStyle/>
          <a:p>
            <a:fld id="{22241D8D-2AAA-4240-A750-426A71DA1E7C}" type="datetimeFigureOut">
              <a:rPr lang="en-GB" smtClean="0"/>
              <a:t>31/07/2020</a:t>
            </a:fld>
            <a:endParaRPr lang="en-GB"/>
          </a:p>
        </p:txBody>
      </p:sp>
      <p:sp>
        <p:nvSpPr>
          <p:cNvPr id="4" name="Footer Placeholder 3">
            <a:extLst>
              <a:ext uri="{FF2B5EF4-FFF2-40B4-BE49-F238E27FC236}">
                <a16:creationId xmlns:a16="http://schemas.microsoft.com/office/drawing/2014/main" id="{C94EFA0E-D665-460B-AAF9-7C853DC39A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79FE54-28DD-4ACD-BAD3-CB944293C91F}"/>
              </a:ext>
            </a:extLst>
          </p:cNvPr>
          <p:cNvSpPr>
            <a:spLocks noGrp="1"/>
          </p:cNvSpPr>
          <p:nvPr>
            <p:ph type="sldNum" sz="quarter" idx="12"/>
          </p:nvPr>
        </p:nvSpPr>
        <p:spPr/>
        <p:txBody>
          <a:bodyPr/>
          <a:lstStyle/>
          <a:p>
            <a:fld id="{C93FDE50-E880-46FD-9CDA-B6C5157988A5}" type="slidenum">
              <a:rPr lang="en-GB" smtClean="0"/>
              <a:t>‹#›</a:t>
            </a:fld>
            <a:endParaRPr lang="en-GB"/>
          </a:p>
        </p:txBody>
      </p:sp>
    </p:spTree>
    <p:extLst>
      <p:ext uri="{BB962C8B-B14F-4D97-AF65-F5344CB8AC3E}">
        <p14:creationId xmlns:p14="http://schemas.microsoft.com/office/powerpoint/2010/main" val="140194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64E613-896F-4AD9-9144-E42908F4013D}"/>
              </a:ext>
            </a:extLst>
          </p:cNvPr>
          <p:cNvSpPr>
            <a:spLocks noGrp="1"/>
          </p:cNvSpPr>
          <p:nvPr>
            <p:ph type="dt" sz="half" idx="10"/>
          </p:nvPr>
        </p:nvSpPr>
        <p:spPr/>
        <p:txBody>
          <a:bodyPr/>
          <a:lstStyle/>
          <a:p>
            <a:fld id="{22241D8D-2AAA-4240-A750-426A71DA1E7C}" type="datetimeFigureOut">
              <a:rPr lang="en-GB" smtClean="0"/>
              <a:t>31/07/2020</a:t>
            </a:fld>
            <a:endParaRPr lang="en-GB"/>
          </a:p>
        </p:txBody>
      </p:sp>
      <p:sp>
        <p:nvSpPr>
          <p:cNvPr id="3" name="Footer Placeholder 2">
            <a:extLst>
              <a:ext uri="{FF2B5EF4-FFF2-40B4-BE49-F238E27FC236}">
                <a16:creationId xmlns:a16="http://schemas.microsoft.com/office/drawing/2014/main" id="{3B511260-896E-4839-8A6B-313A4CC543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89F5B3-DE84-44D5-A058-547DDCA3DAD4}"/>
              </a:ext>
            </a:extLst>
          </p:cNvPr>
          <p:cNvSpPr>
            <a:spLocks noGrp="1"/>
          </p:cNvSpPr>
          <p:nvPr>
            <p:ph type="sldNum" sz="quarter" idx="12"/>
          </p:nvPr>
        </p:nvSpPr>
        <p:spPr/>
        <p:txBody>
          <a:bodyPr/>
          <a:lstStyle/>
          <a:p>
            <a:fld id="{C93FDE50-E880-46FD-9CDA-B6C5157988A5}" type="slidenum">
              <a:rPr lang="en-GB" smtClean="0"/>
              <a:t>‹#›</a:t>
            </a:fld>
            <a:endParaRPr lang="en-GB"/>
          </a:p>
        </p:txBody>
      </p:sp>
    </p:spTree>
    <p:extLst>
      <p:ext uri="{BB962C8B-B14F-4D97-AF65-F5344CB8AC3E}">
        <p14:creationId xmlns:p14="http://schemas.microsoft.com/office/powerpoint/2010/main" val="102595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853D-C3F3-4DCE-8503-8A593FE5E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D90FD4-D302-4E59-9092-C543EF4B7F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6CEEA7-F82C-4FF0-BE0F-0153CE69A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FAF4F-4FB8-4EB7-BF86-1B8FDCF12A5C}"/>
              </a:ext>
            </a:extLst>
          </p:cNvPr>
          <p:cNvSpPr>
            <a:spLocks noGrp="1"/>
          </p:cNvSpPr>
          <p:nvPr>
            <p:ph type="dt" sz="half" idx="10"/>
          </p:nvPr>
        </p:nvSpPr>
        <p:spPr/>
        <p:txBody>
          <a:bodyPr/>
          <a:lstStyle/>
          <a:p>
            <a:fld id="{22241D8D-2AAA-4240-A750-426A71DA1E7C}" type="datetimeFigureOut">
              <a:rPr lang="en-GB" smtClean="0"/>
              <a:t>31/07/2020</a:t>
            </a:fld>
            <a:endParaRPr lang="en-GB"/>
          </a:p>
        </p:txBody>
      </p:sp>
      <p:sp>
        <p:nvSpPr>
          <p:cNvPr id="6" name="Footer Placeholder 5">
            <a:extLst>
              <a:ext uri="{FF2B5EF4-FFF2-40B4-BE49-F238E27FC236}">
                <a16:creationId xmlns:a16="http://schemas.microsoft.com/office/drawing/2014/main" id="{EEA6059D-85B8-4F9A-A9A7-F7FC785D3A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F0C76E-C354-4DCB-9682-BA3B4D5B6632}"/>
              </a:ext>
            </a:extLst>
          </p:cNvPr>
          <p:cNvSpPr>
            <a:spLocks noGrp="1"/>
          </p:cNvSpPr>
          <p:nvPr>
            <p:ph type="sldNum" sz="quarter" idx="12"/>
          </p:nvPr>
        </p:nvSpPr>
        <p:spPr/>
        <p:txBody>
          <a:bodyPr/>
          <a:lstStyle/>
          <a:p>
            <a:fld id="{C93FDE50-E880-46FD-9CDA-B6C5157988A5}" type="slidenum">
              <a:rPr lang="en-GB" smtClean="0"/>
              <a:t>‹#›</a:t>
            </a:fld>
            <a:endParaRPr lang="en-GB"/>
          </a:p>
        </p:txBody>
      </p:sp>
    </p:spTree>
    <p:extLst>
      <p:ext uri="{BB962C8B-B14F-4D97-AF65-F5344CB8AC3E}">
        <p14:creationId xmlns:p14="http://schemas.microsoft.com/office/powerpoint/2010/main" val="2714571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8D39-CF48-4012-95DC-59C1E4145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416643-8C04-4769-B2A5-022340A43F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CB32EC-8FAE-49DE-ACBE-8A678A404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5D5BB2-7052-4D1C-86CE-7A8E6CCFC11B}"/>
              </a:ext>
            </a:extLst>
          </p:cNvPr>
          <p:cNvSpPr>
            <a:spLocks noGrp="1"/>
          </p:cNvSpPr>
          <p:nvPr>
            <p:ph type="dt" sz="half" idx="10"/>
          </p:nvPr>
        </p:nvSpPr>
        <p:spPr/>
        <p:txBody>
          <a:bodyPr/>
          <a:lstStyle/>
          <a:p>
            <a:fld id="{22241D8D-2AAA-4240-A750-426A71DA1E7C}" type="datetimeFigureOut">
              <a:rPr lang="en-GB" smtClean="0"/>
              <a:t>31/07/2020</a:t>
            </a:fld>
            <a:endParaRPr lang="en-GB"/>
          </a:p>
        </p:txBody>
      </p:sp>
      <p:sp>
        <p:nvSpPr>
          <p:cNvPr id="6" name="Footer Placeholder 5">
            <a:extLst>
              <a:ext uri="{FF2B5EF4-FFF2-40B4-BE49-F238E27FC236}">
                <a16:creationId xmlns:a16="http://schemas.microsoft.com/office/drawing/2014/main" id="{8B653DDD-2781-4AF6-AB1C-121951719D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02EE4B-4C72-41E9-B084-D5C57E17485B}"/>
              </a:ext>
            </a:extLst>
          </p:cNvPr>
          <p:cNvSpPr>
            <a:spLocks noGrp="1"/>
          </p:cNvSpPr>
          <p:nvPr>
            <p:ph type="sldNum" sz="quarter" idx="12"/>
          </p:nvPr>
        </p:nvSpPr>
        <p:spPr/>
        <p:txBody>
          <a:bodyPr/>
          <a:lstStyle/>
          <a:p>
            <a:fld id="{C93FDE50-E880-46FD-9CDA-B6C5157988A5}" type="slidenum">
              <a:rPr lang="en-GB" smtClean="0"/>
              <a:t>‹#›</a:t>
            </a:fld>
            <a:endParaRPr lang="en-GB"/>
          </a:p>
        </p:txBody>
      </p:sp>
    </p:spTree>
    <p:extLst>
      <p:ext uri="{BB962C8B-B14F-4D97-AF65-F5344CB8AC3E}">
        <p14:creationId xmlns:p14="http://schemas.microsoft.com/office/powerpoint/2010/main" val="274269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90ED88-177C-4227-9FB4-167E3E312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62243-D11D-4E32-B46C-5B038070B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E2C9BF-C652-428F-A724-A574819AC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41D8D-2AAA-4240-A750-426A71DA1E7C}" type="datetimeFigureOut">
              <a:rPr lang="en-GB" smtClean="0"/>
              <a:t>31/07/2020</a:t>
            </a:fld>
            <a:endParaRPr lang="en-GB"/>
          </a:p>
        </p:txBody>
      </p:sp>
      <p:sp>
        <p:nvSpPr>
          <p:cNvPr id="5" name="Footer Placeholder 4">
            <a:extLst>
              <a:ext uri="{FF2B5EF4-FFF2-40B4-BE49-F238E27FC236}">
                <a16:creationId xmlns:a16="http://schemas.microsoft.com/office/drawing/2014/main" id="{AD7E1F6E-141A-4393-BA0E-0CD77BD7F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1ED352-72A3-4A24-A488-81B09ACA25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FDE50-E880-46FD-9CDA-B6C5157988A5}" type="slidenum">
              <a:rPr lang="en-GB" smtClean="0"/>
              <a:t>‹#›</a:t>
            </a:fld>
            <a:endParaRPr lang="en-GB"/>
          </a:p>
        </p:txBody>
      </p:sp>
    </p:spTree>
    <p:extLst>
      <p:ext uri="{BB962C8B-B14F-4D97-AF65-F5344CB8AC3E}">
        <p14:creationId xmlns:p14="http://schemas.microsoft.com/office/powerpoint/2010/main" val="3089390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youtube.com/results?search_query=Taking+a+wire+nail+out+of+timber+using+a+claw+hammer" TargetMode="External"/><Relationship Id="rId7" Type="http://schemas.openxmlformats.org/officeDocument/2006/relationships/image" Target="../media/image1.png"/><Relationship Id="rId12" Type="http://schemas.openxmlformats.org/officeDocument/2006/relationships/image" Target="../media/image6.jpg"/><Relationship Id="rId2" Type="http://schemas.openxmlformats.org/officeDocument/2006/relationships/hyperlink" Target="https://www.youtube.com/watch?v=NNDuupkxIME" TargetMode="External"/><Relationship Id="rId1" Type="http://schemas.openxmlformats.org/officeDocument/2006/relationships/slideLayout" Target="../slideLayouts/slideLayout7.xml"/><Relationship Id="rId6" Type="http://schemas.openxmlformats.org/officeDocument/2006/relationships/hyperlink" Target="https://www.youtube.com/results?search_query=scraping+paint+of+glass" TargetMode="External"/><Relationship Id="rId11" Type="http://schemas.openxmlformats.org/officeDocument/2006/relationships/image" Target="../media/image5.png"/><Relationship Id="rId5" Type="http://schemas.openxmlformats.org/officeDocument/2006/relationships/hyperlink" Target="https://www.youtube.com/results?search_query=deburring+copper+pipe" TargetMode="External"/><Relationship Id="rId10" Type="http://schemas.openxmlformats.org/officeDocument/2006/relationships/image" Target="../media/image4.png"/><Relationship Id="rId4" Type="http://schemas.openxmlformats.org/officeDocument/2006/relationships/hyperlink" Target="https://www.youtube.com/results?search_query=cutting+and+stripping+flex"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0D4A01-AFFB-4E6B-A96E-6608408DBD14}"/>
              </a:ext>
            </a:extLst>
          </p:cNvPr>
          <p:cNvSpPr txBox="1"/>
          <p:nvPr/>
        </p:nvSpPr>
        <p:spPr>
          <a:xfrm>
            <a:off x="541537" y="337351"/>
            <a:ext cx="10366343" cy="1314399"/>
          </a:xfrm>
          <a:prstGeom prst="rect">
            <a:avLst/>
          </a:prstGeom>
          <a:noFill/>
        </p:spPr>
        <p:txBody>
          <a:bodyPr wrap="square">
            <a:spAutoFit/>
          </a:bodyPr>
          <a:lstStyle/>
          <a:p>
            <a:pPr>
              <a:lnSpc>
                <a:spcPct val="107000"/>
              </a:lnSpc>
              <a:spcAft>
                <a:spcPts val="800"/>
              </a:spcAft>
            </a:pPr>
            <a:r>
              <a:rPr lang="en-GB" sz="14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H&amp;S Unit 10</a:t>
            </a:r>
          </a:p>
          <a:p>
            <a:pPr>
              <a:lnSpc>
                <a:spcPct val="107000"/>
              </a:lnSpc>
              <a:spcAft>
                <a:spcPts val="8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Small practical activities to add ‘real life’ experience, or important examples of good practice. You will need to ‘make this your own’, change it  as necessary, it’s a </a:t>
            </a:r>
            <a:r>
              <a:rPr lang="en-GB" sz="1050" dirty="0">
                <a:latin typeface="Calibri" panose="020F0502020204030204" pitchFamily="34" charset="0"/>
                <a:ea typeface="Calibri" panose="020F0502020204030204" pitchFamily="34" charset="0"/>
                <a:cs typeface="Times New Roman" panose="02020603050405020304" pitchFamily="18" charset="0"/>
              </a:rPr>
              <a:t>working document.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It does not matter if you revisit these during another Unit, the experience will reinforce the learning process</a:t>
            </a:r>
          </a:p>
          <a:p>
            <a:pPr>
              <a:lnSpc>
                <a:spcPct val="107000"/>
              </a:lnSpc>
              <a:spcAft>
                <a:spcPts val="8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You can tailor or change these ideas to suit your own objectives and teaching style and inject your own knowledge and experiences into the situation, use your own common sense and judgement to adjust tasks or information as necessary</a:t>
            </a:r>
          </a:p>
        </p:txBody>
      </p:sp>
      <p:graphicFrame>
        <p:nvGraphicFramePr>
          <p:cNvPr id="6" name="Table 5">
            <a:extLst>
              <a:ext uri="{FF2B5EF4-FFF2-40B4-BE49-F238E27FC236}">
                <a16:creationId xmlns:a16="http://schemas.microsoft.com/office/drawing/2014/main" id="{20A2D9CD-9D1C-4D47-9D26-E7B80FA596DB}"/>
              </a:ext>
            </a:extLst>
          </p:cNvPr>
          <p:cNvGraphicFramePr>
            <a:graphicFrameLocks noGrp="1"/>
          </p:cNvGraphicFramePr>
          <p:nvPr>
            <p:extLst>
              <p:ext uri="{D42A27DB-BD31-4B8C-83A1-F6EECF244321}">
                <p14:modId xmlns:p14="http://schemas.microsoft.com/office/powerpoint/2010/main" val="1540241438"/>
              </p:ext>
            </p:extLst>
          </p:nvPr>
        </p:nvGraphicFramePr>
        <p:xfrm>
          <a:off x="724829" y="2598235"/>
          <a:ext cx="10256861" cy="4165108"/>
        </p:xfrm>
        <a:graphic>
          <a:graphicData uri="http://schemas.openxmlformats.org/drawingml/2006/table">
            <a:tbl>
              <a:tblPr firstRow="1" firstCol="1" bandRow="1">
                <a:tableStyleId>{5C22544A-7EE6-4342-B048-85BDC9FD1C3A}</a:tableStyleId>
              </a:tblPr>
              <a:tblGrid>
                <a:gridCol w="931836">
                  <a:extLst>
                    <a:ext uri="{9D8B030D-6E8A-4147-A177-3AD203B41FA5}">
                      <a16:colId xmlns:a16="http://schemas.microsoft.com/office/drawing/2014/main" val="4229571854"/>
                    </a:ext>
                  </a:extLst>
                </a:gridCol>
                <a:gridCol w="2750183">
                  <a:extLst>
                    <a:ext uri="{9D8B030D-6E8A-4147-A177-3AD203B41FA5}">
                      <a16:colId xmlns:a16="http://schemas.microsoft.com/office/drawing/2014/main" val="2877626621"/>
                    </a:ext>
                  </a:extLst>
                </a:gridCol>
                <a:gridCol w="2562123">
                  <a:extLst>
                    <a:ext uri="{9D8B030D-6E8A-4147-A177-3AD203B41FA5}">
                      <a16:colId xmlns:a16="http://schemas.microsoft.com/office/drawing/2014/main" val="3308998848"/>
                    </a:ext>
                  </a:extLst>
                </a:gridCol>
                <a:gridCol w="1997074">
                  <a:extLst>
                    <a:ext uri="{9D8B030D-6E8A-4147-A177-3AD203B41FA5}">
                      <a16:colId xmlns:a16="http://schemas.microsoft.com/office/drawing/2014/main" val="4261580831"/>
                    </a:ext>
                  </a:extLst>
                </a:gridCol>
                <a:gridCol w="2015645">
                  <a:extLst>
                    <a:ext uri="{9D8B030D-6E8A-4147-A177-3AD203B41FA5}">
                      <a16:colId xmlns:a16="http://schemas.microsoft.com/office/drawing/2014/main" val="2055625278"/>
                    </a:ext>
                  </a:extLst>
                </a:gridCol>
              </a:tblGrid>
              <a:tr h="297944">
                <a:tc>
                  <a:txBody>
                    <a:bodyPr/>
                    <a:lstStyle/>
                    <a:p>
                      <a:pPr algn="l">
                        <a:lnSpc>
                          <a:spcPct val="107000"/>
                        </a:lnSpc>
                        <a:spcAft>
                          <a:spcPts val="0"/>
                        </a:spcAft>
                      </a:pPr>
                      <a:r>
                        <a:rPr lang="en-GB" sz="900">
                          <a:effectLst/>
                        </a:rPr>
                        <a:t>TRADE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a:effectLst/>
                        </a:rPr>
                        <a:t>ACTIVITY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a:effectLst/>
                        </a:rPr>
                        <a:t>OBJECTIVE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a:effectLst/>
                        </a:rPr>
                        <a:t>OUTCOME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a:effectLst/>
                        </a:rPr>
                        <a:t>RESOURCES/LINKS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5224824"/>
                  </a:ext>
                </a:extLst>
              </a:tr>
              <a:tr h="694756">
                <a:tc>
                  <a:txBody>
                    <a:bodyPr/>
                    <a:lstStyle/>
                    <a:p>
                      <a:pPr algn="l">
                        <a:lnSpc>
                          <a:spcPct val="107000"/>
                        </a:lnSpc>
                        <a:spcAft>
                          <a:spcPts val="0"/>
                        </a:spcAft>
                      </a:pPr>
                      <a:r>
                        <a:rPr lang="en-GB" sz="900">
                          <a:effectLst/>
                        </a:rPr>
                        <a:t>Joinery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Taking the arris of a piece of softwood etc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a:effectLst/>
                        </a:rPr>
                        <a:t>To explain the potential risk of injury from a sharp edge/splinter to an operative and to explain the practical application for this action i.e. providing a finish.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a:effectLst/>
                        </a:rPr>
                        <a:t>Learners learn how to flatten/round a potentially sharp edge using different sandpaper grades.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 Correct PPE</a:t>
                      </a:r>
                    </a:p>
                    <a:p>
                      <a:pPr algn="l">
                        <a:lnSpc>
                          <a:spcPct val="107000"/>
                        </a:lnSpc>
                        <a:spcAft>
                          <a:spcPts val="0"/>
                        </a:spcAft>
                      </a:pPr>
                      <a:r>
                        <a:rPr lang="en-GB" sz="900" dirty="0">
                          <a:hlinkClick r:id="rId2"/>
                        </a:rPr>
                        <a:t>https://www.youtube.com/watch?v=NNDuupkxIME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2098962"/>
                  </a:ext>
                </a:extLst>
              </a:tr>
              <a:tr h="519124">
                <a:tc>
                  <a:txBody>
                    <a:bodyPr/>
                    <a:lstStyle/>
                    <a:p>
                      <a:pPr algn="l">
                        <a:lnSpc>
                          <a:spcPct val="107000"/>
                        </a:lnSpc>
                        <a:spcAft>
                          <a:spcPts val="0"/>
                        </a:spcAft>
                      </a:pPr>
                      <a:r>
                        <a:rPr lang="en-GB" sz="900">
                          <a:effectLst/>
                        </a:rPr>
                        <a:t>Carpentry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Taking a wire nail out of a block of softwood etc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To explain the potential risk of injury from a nail that is sticking out of a length of timber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Learners learns how to use a claw hammer or maybe pincers to remove nail safely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 Correct PPE</a:t>
                      </a:r>
                    </a:p>
                    <a:p>
                      <a:pPr algn="l">
                        <a:lnSpc>
                          <a:spcPct val="107000"/>
                        </a:lnSpc>
                        <a:spcAft>
                          <a:spcPts val="0"/>
                        </a:spcAft>
                      </a:pPr>
                      <a:r>
                        <a:rPr lang="en-GB" sz="900" dirty="0">
                          <a:hlinkClick r:id="rId3"/>
                        </a:rPr>
                        <a:t>https://www.youtube.com/results?search_query=Taking+a+wire+nail+out+of+timber+using+a+claw+hammer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2356255"/>
                  </a:ext>
                </a:extLst>
              </a:tr>
              <a:tr h="519124">
                <a:tc>
                  <a:txBody>
                    <a:bodyPr/>
                    <a:lstStyle/>
                    <a:p>
                      <a:pPr algn="l">
                        <a:lnSpc>
                          <a:spcPct val="107000"/>
                        </a:lnSpc>
                        <a:spcAft>
                          <a:spcPts val="0"/>
                        </a:spcAft>
                      </a:pPr>
                      <a:r>
                        <a:rPr lang="en-GB" sz="900">
                          <a:effectLst/>
                        </a:rPr>
                        <a:t>Electrics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Cutting and stripping wire etc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To learn about the potential risk of injury from flying fragments of wire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a:effectLst/>
                        </a:rPr>
                        <a:t>Learners to use correct PPE and procedures when carrying out these operations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 Correct PPE</a:t>
                      </a:r>
                    </a:p>
                    <a:p>
                      <a:pPr algn="l">
                        <a:lnSpc>
                          <a:spcPct val="107000"/>
                        </a:lnSpc>
                        <a:spcAft>
                          <a:spcPts val="0"/>
                        </a:spcAft>
                      </a:pPr>
                      <a:r>
                        <a:rPr lang="en-GB" sz="900" dirty="0">
                          <a:hlinkClick r:id="rId4"/>
                        </a:rPr>
                        <a:t>https://www.youtube.com/results?search_query=cutting+and+stripping+flex</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3719670"/>
                  </a:ext>
                </a:extLst>
              </a:tr>
              <a:tr h="694756">
                <a:tc>
                  <a:txBody>
                    <a:bodyPr/>
                    <a:lstStyle/>
                    <a:p>
                      <a:pPr algn="l">
                        <a:lnSpc>
                          <a:spcPct val="107000"/>
                        </a:lnSpc>
                        <a:spcAft>
                          <a:spcPts val="0"/>
                        </a:spcAft>
                      </a:pPr>
                      <a:r>
                        <a:rPr lang="en-GB" sz="900">
                          <a:effectLst/>
                        </a:rPr>
                        <a:t>Plumbing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De-burring copper pipe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a:effectLst/>
                        </a:rPr>
                        <a:t>To explain the potential risk of injury from a burr to an operative and to explain the practical application ie. Fitting pipework together.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a:effectLst/>
                        </a:rPr>
                        <a:t>Learners de-burr a freshly cut pipe and gain an awareness of the potential risks.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 Correct PPE</a:t>
                      </a:r>
                    </a:p>
                    <a:p>
                      <a:pPr algn="l">
                        <a:lnSpc>
                          <a:spcPct val="107000"/>
                        </a:lnSpc>
                        <a:spcAft>
                          <a:spcPts val="0"/>
                        </a:spcAft>
                      </a:pPr>
                      <a:r>
                        <a:rPr lang="en-GB" sz="900" dirty="0">
                          <a:hlinkClick r:id="rId5"/>
                        </a:rPr>
                        <a:t>https://www.youtube.com/results?search_query=deburring+copper+pipe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8797974"/>
                  </a:ext>
                </a:extLst>
              </a:tr>
              <a:tr h="207617">
                <a:tc>
                  <a:txBody>
                    <a:bodyPr/>
                    <a:lstStyle/>
                    <a:p>
                      <a:pPr algn="l">
                        <a:lnSpc>
                          <a:spcPct val="107000"/>
                        </a:lnSpc>
                        <a:spcAft>
                          <a:spcPts val="0"/>
                        </a:spcAft>
                      </a:pPr>
                      <a:r>
                        <a:rPr lang="en-GB" sz="900">
                          <a:effectLst/>
                        </a:rPr>
                        <a:t>Brickwork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Lifting and handling/or cutting a brick</a:t>
                      </a:r>
                    </a:p>
                  </a:txBody>
                  <a:tcPr marL="68580" marR="68580" marT="0" marB="0"/>
                </a:tc>
                <a:tc>
                  <a:txBody>
                    <a:bodyPr/>
                    <a:lstStyle/>
                    <a:p>
                      <a:pPr algn="l">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 Lifting Video/Demo/Looking after </a:t>
                      </a:r>
                      <a:r>
                        <a:rPr lang="en-GB" sz="900">
                          <a:effectLst/>
                        </a:rPr>
                        <a:t>the body?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129537"/>
                  </a:ext>
                </a:extLst>
              </a:tr>
              <a:tr h="519124">
                <a:tc>
                  <a:txBody>
                    <a:bodyPr/>
                    <a:lstStyle/>
                    <a:p>
                      <a:pPr algn="l">
                        <a:lnSpc>
                          <a:spcPct val="107000"/>
                        </a:lnSpc>
                        <a:spcAft>
                          <a:spcPts val="0"/>
                        </a:spcAft>
                      </a:pPr>
                      <a:r>
                        <a:rPr lang="en-GB" sz="900">
                          <a:effectLst/>
                        </a:rPr>
                        <a:t>Painting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Scraping of residue paint etc</a:t>
                      </a:r>
                    </a:p>
                  </a:txBody>
                  <a:tcPr marL="68580" marR="68580" marT="0" marB="0"/>
                </a:tc>
                <a:tc>
                  <a:txBody>
                    <a:bodyPr/>
                    <a:lstStyle/>
                    <a:p>
                      <a:pPr algn="l">
                        <a:lnSpc>
                          <a:spcPct val="107000"/>
                        </a:lnSpc>
                        <a:spcAft>
                          <a:spcPts val="0"/>
                        </a:spcAft>
                      </a:pPr>
                      <a:r>
                        <a:rPr lang="en-GB" sz="900" dirty="0">
                          <a:effectLst/>
                        </a:rPr>
                        <a:t>To learn about </a:t>
                      </a:r>
                      <a:r>
                        <a:rPr lang="en-GB" sz="900">
                          <a:effectLst/>
                        </a:rPr>
                        <a:t>the  </a:t>
                      </a:r>
                      <a:r>
                        <a:rPr lang="en-GB" sz="900" dirty="0">
                          <a:effectLst/>
                        </a:rPr>
                        <a:t>the potential risk of injury from using a scraping device i.e. a tool with a sharp edge.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 Learners learns how to use a sharp edge correctly, they learn about method and process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 Correct PPE</a:t>
                      </a:r>
                    </a:p>
                    <a:p>
                      <a:pPr algn="l">
                        <a:lnSpc>
                          <a:spcPct val="107000"/>
                        </a:lnSpc>
                        <a:spcAft>
                          <a:spcPts val="0"/>
                        </a:spcAft>
                      </a:pPr>
                      <a:r>
                        <a:rPr lang="en-GB" sz="900" dirty="0">
                          <a:hlinkClick r:id="rId6"/>
                        </a:rPr>
                        <a:t>https://www.youtube.com/results?search_query=scraping+paint+of+glass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6802389"/>
                  </a:ext>
                </a:extLst>
              </a:tr>
              <a:tr h="228374">
                <a:tc>
                  <a:txBody>
                    <a:bodyPr/>
                    <a:lstStyle/>
                    <a:p>
                      <a:pPr algn="l">
                        <a:lnSpc>
                          <a:spcPct val="107000"/>
                        </a:lnSpc>
                        <a:spcAft>
                          <a:spcPts val="0"/>
                        </a:spcAft>
                      </a:pPr>
                      <a:r>
                        <a:rPr lang="en-GB" sz="900">
                          <a:effectLst/>
                        </a:rPr>
                        <a:t>Decorating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Cutting in/burning off paint/</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masticing</a:t>
                      </a:r>
                      <a:r>
                        <a:rPr lang="en-GB" sz="900" dirty="0">
                          <a:effectLst/>
                          <a:latin typeface="Calibri" panose="020F0502020204030204" pitchFamily="34" charset="0"/>
                          <a:ea typeface="Calibri" panose="020F0502020204030204" pitchFamily="34" charset="0"/>
                          <a:cs typeface="Times New Roman" panose="02020603050405020304" pitchFamily="18" charset="0"/>
                        </a:rPr>
                        <a:t> etc</a:t>
                      </a:r>
                    </a:p>
                  </a:txBody>
                  <a:tcPr marL="68580" marR="68580" marT="0" marB="0"/>
                </a:tc>
                <a:tc>
                  <a:txBody>
                    <a:bodyPr/>
                    <a:lstStyle/>
                    <a:p>
                      <a:pPr algn="l">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4404427"/>
                  </a:ext>
                </a:extLst>
              </a:tr>
              <a:tr h="343493">
                <a:tc>
                  <a:txBody>
                    <a:bodyPr/>
                    <a:lstStyle/>
                    <a:p>
                      <a:pPr algn="l">
                        <a:lnSpc>
                          <a:spcPct val="107000"/>
                        </a:lnSpc>
                        <a:spcAft>
                          <a:spcPts val="0"/>
                        </a:spcAft>
                      </a:pPr>
                      <a:r>
                        <a:rPr lang="en-GB" sz="900">
                          <a:effectLst/>
                        </a:rPr>
                        <a:t>Maintenance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Cleaning of Mould etc</a:t>
                      </a:r>
                    </a:p>
                  </a:txBody>
                  <a:tcPr marL="68580" marR="68580" marT="0" marB="0"/>
                </a:tc>
                <a:tc>
                  <a:txBody>
                    <a:bodyPr/>
                    <a:lstStyle/>
                    <a:p>
                      <a:pPr algn="l">
                        <a:lnSpc>
                          <a:spcPct val="107000"/>
                        </a:lnSpc>
                        <a:spcAft>
                          <a:spcPts val="0"/>
                        </a:spcAft>
                      </a:pPr>
                      <a:r>
                        <a:rPr lang="en-GB" sz="900" dirty="0">
                          <a:effectLst/>
                        </a:rPr>
                        <a:t> They learn about the potential hazards to the operative whilst removing mould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 Correct use of PPE and an understanding of </a:t>
                      </a:r>
                      <a:r>
                        <a:rPr lang="en-GB" sz="900">
                          <a:effectLst/>
                        </a:rPr>
                        <a:t>precedure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900" dirty="0">
                          <a:effectLst/>
                        </a:rPr>
                        <a:t> </a:t>
                      </a:r>
                      <a:r>
                        <a:rPr lang="en-GB" sz="900" dirty="0">
                          <a:solidFill>
                            <a:srgbClr val="FF0000"/>
                          </a:solidFill>
                          <a:effectLst/>
                          <a:highlight>
                            <a:srgbClr val="FFFF00"/>
                          </a:highlight>
                        </a:rPr>
                        <a:t>See H&amp;S Plumbing slides</a:t>
                      </a:r>
                      <a:endParaRPr lang="en-GB" sz="9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0631354"/>
                  </a:ext>
                </a:extLst>
              </a:tr>
            </a:tbl>
          </a:graphicData>
        </a:graphic>
      </p:graphicFrame>
      <p:pic>
        <p:nvPicPr>
          <p:cNvPr id="7" name="Picture 6">
            <a:extLst>
              <a:ext uri="{FF2B5EF4-FFF2-40B4-BE49-F238E27FC236}">
                <a16:creationId xmlns:a16="http://schemas.microsoft.com/office/drawing/2014/main" id="{73DCCDEF-3144-4EF7-AABE-9038C3F5F7B6}"/>
              </a:ext>
            </a:extLst>
          </p:cNvPr>
          <p:cNvPicPr>
            <a:picLocks noChangeAspect="1"/>
          </p:cNvPicPr>
          <p:nvPr/>
        </p:nvPicPr>
        <p:blipFill>
          <a:blip r:embed="rId7"/>
          <a:stretch>
            <a:fillRect/>
          </a:stretch>
        </p:blipFill>
        <p:spPr>
          <a:xfrm>
            <a:off x="724829" y="1738495"/>
            <a:ext cx="908344" cy="836808"/>
          </a:xfrm>
          <a:prstGeom prst="rect">
            <a:avLst/>
          </a:prstGeom>
        </p:spPr>
      </p:pic>
      <p:pic>
        <p:nvPicPr>
          <p:cNvPr id="8" name="Picture 7">
            <a:extLst>
              <a:ext uri="{FF2B5EF4-FFF2-40B4-BE49-F238E27FC236}">
                <a16:creationId xmlns:a16="http://schemas.microsoft.com/office/drawing/2014/main" id="{F408F7CC-F9FC-4CFF-B322-C0BB49271D53}"/>
              </a:ext>
            </a:extLst>
          </p:cNvPr>
          <p:cNvPicPr>
            <a:picLocks noChangeAspect="1"/>
          </p:cNvPicPr>
          <p:nvPr/>
        </p:nvPicPr>
        <p:blipFill>
          <a:blip r:embed="rId8"/>
          <a:stretch>
            <a:fillRect/>
          </a:stretch>
        </p:blipFill>
        <p:spPr>
          <a:xfrm>
            <a:off x="2780807" y="1732240"/>
            <a:ext cx="919388" cy="836808"/>
          </a:xfrm>
          <a:prstGeom prst="rect">
            <a:avLst/>
          </a:prstGeom>
        </p:spPr>
      </p:pic>
      <p:pic>
        <p:nvPicPr>
          <p:cNvPr id="9" name="Picture 8">
            <a:extLst>
              <a:ext uri="{FF2B5EF4-FFF2-40B4-BE49-F238E27FC236}">
                <a16:creationId xmlns:a16="http://schemas.microsoft.com/office/drawing/2014/main" id="{1F537579-CA5F-4AFC-9331-781DC1A40F1A}"/>
              </a:ext>
            </a:extLst>
          </p:cNvPr>
          <p:cNvPicPr>
            <a:picLocks noChangeAspect="1"/>
          </p:cNvPicPr>
          <p:nvPr/>
        </p:nvPicPr>
        <p:blipFill rotWithShape="1">
          <a:blip r:embed="rId9"/>
          <a:srcRect b="17416"/>
          <a:stretch/>
        </p:blipFill>
        <p:spPr>
          <a:xfrm>
            <a:off x="4827674" y="1703525"/>
            <a:ext cx="1055623" cy="871778"/>
          </a:xfrm>
          <a:prstGeom prst="rect">
            <a:avLst/>
          </a:prstGeom>
        </p:spPr>
      </p:pic>
      <p:pic>
        <p:nvPicPr>
          <p:cNvPr id="11" name="Picture 10">
            <a:extLst>
              <a:ext uri="{FF2B5EF4-FFF2-40B4-BE49-F238E27FC236}">
                <a16:creationId xmlns:a16="http://schemas.microsoft.com/office/drawing/2014/main" id="{E8C68AFC-E724-4C12-9445-006E12E8040B}"/>
              </a:ext>
            </a:extLst>
          </p:cNvPr>
          <p:cNvPicPr>
            <a:picLocks noChangeAspect="1"/>
          </p:cNvPicPr>
          <p:nvPr/>
        </p:nvPicPr>
        <p:blipFill>
          <a:blip r:embed="rId10"/>
          <a:stretch>
            <a:fillRect/>
          </a:stretch>
        </p:blipFill>
        <p:spPr>
          <a:xfrm>
            <a:off x="6991772" y="1738495"/>
            <a:ext cx="1291166" cy="830553"/>
          </a:xfrm>
          <a:prstGeom prst="rect">
            <a:avLst/>
          </a:prstGeom>
        </p:spPr>
      </p:pic>
      <p:pic>
        <p:nvPicPr>
          <p:cNvPr id="12" name="Picture 11">
            <a:extLst>
              <a:ext uri="{FF2B5EF4-FFF2-40B4-BE49-F238E27FC236}">
                <a16:creationId xmlns:a16="http://schemas.microsoft.com/office/drawing/2014/main" id="{A80EE0E9-4941-43CD-95F2-00F441606229}"/>
              </a:ext>
            </a:extLst>
          </p:cNvPr>
          <p:cNvPicPr>
            <a:picLocks noChangeAspect="1"/>
          </p:cNvPicPr>
          <p:nvPr/>
        </p:nvPicPr>
        <p:blipFill>
          <a:blip r:embed="rId11"/>
          <a:stretch>
            <a:fillRect/>
          </a:stretch>
        </p:blipFill>
        <p:spPr>
          <a:xfrm>
            <a:off x="9575243" y="1738495"/>
            <a:ext cx="1332638" cy="830553"/>
          </a:xfrm>
          <a:prstGeom prst="rect">
            <a:avLst/>
          </a:prstGeom>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01324" y="72215"/>
            <a:ext cx="1501775" cy="686609"/>
          </a:xfrm>
          <a:prstGeom prst="rect">
            <a:avLst/>
          </a:prstGeom>
        </p:spPr>
      </p:pic>
    </p:spTree>
    <p:extLst>
      <p:ext uri="{BB962C8B-B14F-4D97-AF65-F5344CB8AC3E}">
        <p14:creationId xmlns:p14="http://schemas.microsoft.com/office/powerpoint/2010/main" val="3130966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326</Words>
  <Application>Microsoft Office PowerPoint</Application>
  <PresentationFormat>Widescreen</PresentationFormat>
  <Paragraphs>54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Mitchell</dc:creator>
  <cp:lastModifiedBy>Anne Edward</cp:lastModifiedBy>
  <cp:revision>13</cp:revision>
  <dcterms:created xsi:type="dcterms:W3CDTF">2020-07-15T16:04:51Z</dcterms:created>
  <dcterms:modified xsi:type="dcterms:W3CDTF">2020-07-31T11:34:12Z</dcterms:modified>
</cp:coreProperties>
</file>