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21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DB30BF-9D00-4AA8-8B27-47F8D35432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48E0B88-9A3A-4D7E-8CA9-B024E9D25A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9F47AE-B474-4657-AB93-29224FC507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27501-CC97-4995-877E-B86D9EF00CC6}" type="datetimeFigureOut">
              <a:rPr lang="en-GB" smtClean="0"/>
              <a:t>13/07/2020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276441-F834-4D3B-A0AB-AC90D4D79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1423F0-4C8F-433C-BF66-085FC400C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2ECD4-9C63-4B65-8DCD-D761BF95AE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2379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C96FB9-2F09-48D0-8564-7E4F6B6BB2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AC127E-19D8-48DC-96E4-5C2A8D00E1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5D2772-B86B-45AF-9137-84FB43230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27501-CC97-4995-877E-B86D9EF00CC6}" type="datetimeFigureOut">
              <a:rPr lang="en-GB" smtClean="0"/>
              <a:t>13/07/2020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74AFF5-BA66-4A12-8D95-48121E1C0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2827BE-F1EA-4106-A90E-AB0494456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2ECD4-9C63-4B65-8DCD-D761BF95AE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6930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BC7123D-AAFA-4DFA-85FD-C2AB169685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A5D8BF-8D99-43AC-9822-E77F424536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BCEE16-4239-47CE-8EC4-8F6D9FFEC8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27501-CC97-4995-877E-B86D9EF00CC6}" type="datetimeFigureOut">
              <a:rPr lang="en-GB" smtClean="0"/>
              <a:t>13/07/2020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718732-FC5B-40B2-9D6F-DD1C96A79B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FBF470-4A5B-45BD-BDEF-329513B7E5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2ECD4-9C63-4B65-8DCD-D761BF95AE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8193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BDE268-5495-4D2E-943E-981A132CC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0E4956-E267-47A4-8346-059DE213F3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A70F81-1EA0-4502-B655-F35B80D2A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27501-CC97-4995-877E-B86D9EF00CC6}" type="datetimeFigureOut">
              <a:rPr lang="en-GB" smtClean="0"/>
              <a:t>13/07/2020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468637-3654-4AD4-AEE7-2928C4BC22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FCF9E8-C994-4E64-BD4E-A7102717E1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2ECD4-9C63-4B65-8DCD-D761BF95AE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8730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CB7453-525D-44D4-92BC-F6754D054B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BFF33C-24A1-4D6B-A620-50774F0DBA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D61FFE-7119-403B-BA82-EBDC21BD23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27501-CC97-4995-877E-B86D9EF00CC6}" type="datetimeFigureOut">
              <a:rPr lang="en-GB" smtClean="0"/>
              <a:t>13/07/2020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21DA0A-2F38-4027-BB97-375184A393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890ED0-E250-4CF8-9B8B-7518714D2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2ECD4-9C63-4B65-8DCD-D761BF95AE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7063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A8420C-17FC-4679-9036-C1D9F748BF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190ABC-DF2C-47E1-A422-A9EC7B0EFB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05343D-F599-486F-8568-A15712D346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D617A0-3CDB-4C64-A4E8-EB309A3D5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27501-CC97-4995-877E-B86D9EF00CC6}" type="datetimeFigureOut">
              <a:rPr lang="en-GB" smtClean="0"/>
              <a:t>13/07/2020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DF1AEB-BD4E-437C-9C58-4C04935B7B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2B3CE8-7A8D-451E-8170-4B8C2647E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2ECD4-9C63-4B65-8DCD-D761BF95AE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8262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1514AA-3D67-400A-99D1-427384A499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32C50F-5B13-406B-9DC8-99753C9B49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F91B6E-BE0F-4B64-9BD5-56A65190F4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FE0F7CA-C1FB-4FAD-AC16-29BCD1ECA4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E92B008-0E94-4A88-9A54-326175A90C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5AD3B2F-6A72-4CB2-97C1-4298432F4C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27501-CC97-4995-877E-B86D9EF00CC6}" type="datetimeFigureOut">
              <a:rPr lang="en-GB" smtClean="0"/>
              <a:t>13/07/2020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C3EC0FC-D5D5-4AB2-A695-0668E82EE9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A472148-4891-4F6B-879F-F43F6DAE4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2ECD4-9C63-4B65-8DCD-D761BF95AE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8280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CB2711-5A92-4F8C-B294-BFACC2AED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2FBDF5E-BE84-47E8-96D4-67468941D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27501-CC97-4995-877E-B86D9EF00CC6}" type="datetimeFigureOut">
              <a:rPr lang="en-GB" smtClean="0"/>
              <a:t>13/07/2020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03F15F-1836-4BBD-9031-BBEF6F9E06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8110D6-EDAE-48DB-8D63-B248A64E59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2ECD4-9C63-4B65-8DCD-D761BF95AE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3780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CB9C803-903E-466F-86F8-AF4C4D38F2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27501-CC97-4995-877E-B86D9EF00CC6}" type="datetimeFigureOut">
              <a:rPr lang="en-GB" smtClean="0"/>
              <a:t>13/07/2020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72E20D-351B-4706-AF38-C04892A8B0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5EE16D-6C5B-412D-9C13-6992DC7DF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2ECD4-9C63-4B65-8DCD-D761BF95AE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5283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473B98-7385-4EC8-947B-7275022421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584B7-3BFB-4DA5-B834-4A30274757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EAD6BF-AE9C-4456-B3D5-5EBD84AC70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85D052-6BEF-4793-8175-DE6F69BC9E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27501-CC97-4995-877E-B86D9EF00CC6}" type="datetimeFigureOut">
              <a:rPr lang="en-GB" smtClean="0"/>
              <a:t>13/07/2020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8E1403-46FA-4890-A275-3814AC3D5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98419E-A3C1-465E-B449-9785D6258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2ECD4-9C63-4B65-8DCD-D761BF95AE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4160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EC27B-37A2-4823-B820-91C99F16C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3641B36-3E12-47F1-A7BF-D715B34C11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F6A9A0-60A9-460D-9736-5E529847C7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26ACA5-EDBE-4ECB-82D5-D0966DC71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27501-CC97-4995-877E-B86D9EF00CC6}" type="datetimeFigureOut">
              <a:rPr lang="en-GB" smtClean="0"/>
              <a:t>13/07/2020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E7ED4A-CC04-4E52-A9E9-41B64F94A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748FC7-708E-4FFC-B906-7322BFA57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2ECD4-9C63-4B65-8DCD-D761BF95AE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2401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2D7117-2D95-4691-97A4-24618CB7CD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B2BDD4-97E4-4615-9BF8-93A586E477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A85E0A-AA90-445E-8009-445DB28F6D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127501-CC97-4995-877E-B86D9EF00CC6}" type="datetimeFigureOut">
              <a:rPr lang="en-GB" smtClean="0"/>
              <a:t>13/07/2020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151D86-BA9E-4D8E-B960-9A011C9426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96808C-B5A6-4A30-BC33-EEFC242958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22ECD4-9C63-4B65-8DCD-D761BF95AE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2028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C8ED8227-11F0-4F31-B68A-B0B48F44DB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25" y="212819"/>
            <a:ext cx="11772900" cy="6432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73283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Mitchell</dc:creator>
  <cp:lastModifiedBy>Paul Mitchell</cp:lastModifiedBy>
  <cp:revision>1</cp:revision>
  <dcterms:created xsi:type="dcterms:W3CDTF">2020-07-13T13:30:21Z</dcterms:created>
  <dcterms:modified xsi:type="dcterms:W3CDTF">2020-07-13T13:32:03Z</dcterms:modified>
</cp:coreProperties>
</file>