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E26F6-4D93-4E40-9FF9-B4903F6DA457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352BB-2025-4E64-B5C4-5726A6384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193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352BB-2025-4E64-B5C4-5726A6384D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827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6D6EC-AFAC-470E-8949-789CF975E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DD9DF-BB05-4F08-9404-DBFD35FCD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86501-F75E-4FFB-873E-91953553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C43D2-A911-4B20-9CE9-DBFC138D7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A79F2-D868-4538-B88C-BCCF78C3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84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07054-433C-4022-B0F5-0180CD17A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99F3C-64CA-4C6D-87E2-0F787842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18CC8-1FE7-46BF-B28A-3A7AC4FBC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0E154-044E-49F0-84B8-646CF1D1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E344D-5E57-445E-8E86-B014EE61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39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12F41B-B8B0-4B40-98F3-FD8B98FF2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FB3AB0-1389-427A-B31E-CA6F3A916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04A9B-30DF-4AD9-B56A-9BCE1DE3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DB22A-573B-49BE-89A7-4DAD653A8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9F68-77D3-462A-9078-FBD3DF34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77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360B4-0530-4483-A37C-CEF431F3D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0" y="6405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6978A-A829-4A9A-A69C-8CA35B80B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50" y="2187574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62C60-32AD-431E-94EE-E67D795C4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09752-C49A-4A17-B3C0-E9336545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043D3-270A-473D-A616-4D44C2E84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33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08BD-B0BA-40A3-8CDB-F4237DE8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4A2D2-3F7D-4402-81F1-95B7E5586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92A48-EB66-40C0-8C51-2DE2F5A48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818E2-3D34-481D-9592-ABF5311D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B549B-FC94-4292-87F4-D7F5FA710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37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7AD3-BADA-45C5-96E5-9FFA54BF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3732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2C71D-333A-443D-85DC-BBB6054C1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022870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6C14B-3EEB-4F3E-8A79-363D6599B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725" y="203874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9383A-2CE8-42E3-BACE-DFA5CFD1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25566-8E35-40AA-881E-D15DCC36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8E39F-C952-4373-9F19-1E8E4E2D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ounded Rectangle 7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1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D4EC-804D-4219-A1D1-A63C0CAB8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C908E-2FB1-481B-9900-211CE1831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E5CF6-C544-4378-89B2-EF04119BB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2BF05-EDDE-4722-8A3E-557CC5593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518415-6BE9-4CFA-AD22-99AD5DC39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639E4D-7459-465A-809D-0965C2CE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A29574-73F1-4DD8-A76E-9F10C728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EB0E7F-FE8D-4899-BCBD-0BBD59DA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ounded Rectangle 9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57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9706D-586B-4430-AAF9-88FF9FA26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E0FE7-FC67-4E59-BEA1-2A0CF5542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DD77A-1F7C-4F6D-9AD3-A2F1185E6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1E87C-E636-40D7-8769-EF65813D0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ounded Rectangle 5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80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D15644-41FB-4241-8F86-5DE7783E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35115-E0E5-403C-ADF4-6EC258D0F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0635-905C-45CD-B4EA-5F1055EF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ounded Rectangle 4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97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3C53-8D7B-49F0-B193-ABE1BE2B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22197-4AA5-4F62-9907-0FF535CF0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B2268-9244-489D-9E62-3D0CB3105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C6E34-FA8C-4FA5-AAB7-8C5CA5DC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31159-0E3C-4AF2-8644-AFDC16068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89CED-6155-4797-BB01-EBA872B2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ounded Rectangle 7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8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79F48-B26C-4638-A1D7-7C0F418B0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2C3A7C-65FE-4613-9EE8-4B2D3B662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0FBD-25A3-4386-8F63-065BCE9F5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8F4DF-3B73-436C-81DD-5D84BF01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2C30B-FA8C-46DF-B35B-C0B0AAE6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10167-B20A-420F-8D89-42CFA583C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ounded Rectangle 7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01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CD81E3-0828-48CF-8041-AE08CD870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05BA8-F915-4A08-B126-C34B48C80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DB6FC-3CAE-4039-AAC5-FEDE746D0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0DCD2-C783-4E35-BDFA-33ED8C142C20}" type="datetimeFigureOut">
              <a:rPr lang="en-GB" smtClean="0"/>
              <a:t>13/08/2020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3BD15-38CC-457E-96E7-945D2F16A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B5DDA-09A9-462B-9A8D-AF6709D99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A8B81-A639-4FA5-9425-5BE9F2688BB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ounded Rectangle 6"/>
          <p:cNvSpPr/>
          <p:nvPr userDrawn="1"/>
        </p:nvSpPr>
        <p:spPr>
          <a:xfrm>
            <a:off x="723900" y="419100"/>
            <a:ext cx="10725150" cy="5937250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675" y="23813"/>
            <a:ext cx="2003865" cy="1025144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56" y="194141"/>
            <a:ext cx="1609418" cy="55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6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226" y="590509"/>
            <a:ext cx="7798829" cy="538052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Power Station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38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245" y="832104"/>
            <a:ext cx="8564374" cy="5093207"/>
          </a:xfrm>
          <a:prstGeom prst="rect">
            <a:avLst/>
          </a:prstGeom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957072" y="832104"/>
            <a:ext cx="3916680" cy="1325563"/>
          </a:xfrm>
        </p:spPr>
        <p:txBody>
          <a:bodyPr>
            <a:normAutofit/>
          </a:bodyPr>
          <a:lstStyle/>
          <a:p>
            <a:r>
              <a:rPr lang="en-GB" dirty="0" smtClean="0"/>
              <a:t>   Coal Fired Power Station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12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</Words>
  <Application>Microsoft Office PowerPoint</Application>
  <PresentationFormat>Widescreen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Power Station</vt:lpstr>
      <vt:lpstr>   Coal Fired Power Station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Protective Equipment (PPE)</dc:title>
  <dc:creator>Paul Mitchell</dc:creator>
  <cp:lastModifiedBy>Anne Edward</cp:lastModifiedBy>
  <cp:revision>11</cp:revision>
  <dcterms:created xsi:type="dcterms:W3CDTF">2018-08-26T11:01:11Z</dcterms:created>
  <dcterms:modified xsi:type="dcterms:W3CDTF">2020-08-13T13:36:49Z</dcterms:modified>
</cp:coreProperties>
</file>